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9" r:id="rId2"/>
    <p:sldId id="266" r:id="rId3"/>
    <p:sldId id="256" r:id="rId4"/>
    <p:sldId id="257" r:id="rId5"/>
    <p:sldId id="265" r:id="rId6"/>
    <p:sldId id="260" r:id="rId7"/>
    <p:sldId id="261" r:id="rId8"/>
    <p:sldId id="258" r:id="rId9"/>
    <p:sldId id="262" r:id="rId10"/>
    <p:sldId id="26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Sunday, June 26,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0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Sunday, June 26,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1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4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3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Sunday, June 26,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0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9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Sunday, June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Sunday, June 26,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6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94ECF803-D252-4700-A23E-171E66176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84B0C4-E6AD-4901-A75E-53181C14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228600"/>
            <a:ext cx="4428739" cy="6190488"/>
          </a:xfrm>
        </p:spPr>
        <p:txBody>
          <a:bodyPr>
            <a:normAutofit/>
          </a:bodyPr>
          <a:lstStyle/>
          <a:p>
            <a:r>
              <a:rPr lang="it-IT" sz="6400" dirty="0"/>
              <a:t>La Palestina al tempo di </a:t>
            </a:r>
            <a:r>
              <a:rPr lang="it-IT" sz="6400" dirty="0" err="1"/>
              <a:t>Gesu’</a:t>
            </a:r>
            <a:endParaRPr lang="it-IT" sz="64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867E0F8D-CD95-42E8-B49E-DFFDB4AF1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9600" y="450000"/>
            <a:ext cx="0" cy="5966675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7ABD5A-E716-4768-94CB-2DF1EB5B2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0" y="1"/>
            <a:ext cx="605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00D6CA-DBF0-496E-A6DF-1F051AF3E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536028"/>
            <a:ext cx="11293200" cy="5565227"/>
          </a:xfrm>
        </p:spPr>
        <p:txBody>
          <a:bodyPr/>
          <a:lstStyle/>
          <a:p>
            <a:r>
              <a:rPr lang="it-IT" dirty="0"/>
              <a:t> 	</a:t>
            </a:r>
            <a:r>
              <a:rPr lang="it-IT" sz="2800" dirty="0">
                <a:solidFill>
                  <a:srgbClr val="FF0000"/>
                </a:solidFill>
              </a:rPr>
              <a:t>Oggi ho accolto una notizia straordinaria: GESU’ MI CHIAMA ALL’INCONTRO CON LUI. </a:t>
            </a:r>
          </a:p>
          <a:p>
            <a:r>
              <a:rPr lang="it-IT" sz="2800" dirty="0">
                <a:solidFill>
                  <a:srgbClr val="FF0000"/>
                </a:solidFill>
              </a:rPr>
              <a:t>VUOLE CHE ANCHE IO LO SEGUA e STIA CON LUI.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GESU’ INFATTI MI CONSIDERA UN AMICO PREZIOSO ED E’ CONTENTO DI STARE CON ME.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PROPRIO PERCHE’ MI VUOLE BENE, MI CHIEDE DI ESSERE SUO DISCEPOLO, DI ASCOLTARLO e DI INCONTRARLO SPESSO, PARTECIPANDO ALL’EUCARISTIA DOMENICALE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729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F0DD7F-E72A-4DDC-9B27-4CD00DE39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475186"/>
            <a:ext cx="11293200" cy="3043027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it-IT" sz="8800" dirty="0"/>
              <a:t>LA CHIAMATA</a:t>
            </a:r>
          </a:p>
        </p:txBody>
      </p:sp>
    </p:spTree>
    <p:extLst>
      <p:ext uri="{BB962C8B-B14F-4D97-AF65-F5344CB8AC3E}">
        <p14:creationId xmlns:p14="http://schemas.microsoft.com/office/powerpoint/2010/main" val="218710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3A0FC7-608A-456A-8CD3-8E154E888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>
            <a:normAutofit/>
          </a:bodyPr>
          <a:lstStyle/>
          <a:p>
            <a:r>
              <a:rPr lang="it-IT" dirty="0"/>
              <a:t>Lago di Tiberiade</a:t>
            </a:r>
          </a:p>
        </p:txBody>
      </p:sp>
      <p:pic>
        <p:nvPicPr>
          <p:cNvPr id="5" name="Immagine 4" descr="Immagine che contiene valle, natura, canyon&#10;&#10;Descrizione generata automaticamente">
            <a:extLst>
              <a:ext uri="{FF2B5EF4-FFF2-40B4-BE49-F238E27FC236}">
                <a16:creationId xmlns:a16="http://schemas.microsoft.com/office/drawing/2014/main" id="{FC173049-6F93-4F22-B76B-0B4363D6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628478"/>
            <a:ext cx="3449384" cy="51870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3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2CF25F2-5C39-459E-9E83-BB0383486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52BBAB-664F-48C3-A5C1-4CE9D355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acqua, cielo, esterni, barca&#10;&#10;Descrizione generata automaticamente">
            <a:extLst>
              <a:ext uri="{FF2B5EF4-FFF2-40B4-BE49-F238E27FC236}">
                <a16:creationId xmlns:a16="http://schemas.microsoft.com/office/drawing/2014/main" id="{FF3113BB-AAD1-4BC3-BC57-48051A70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674918"/>
            <a:ext cx="10286660" cy="5085326"/>
          </a:xfrm>
        </p:spPr>
      </p:pic>
    </p:spTree>
    <p:extLst>
      <p:ext uri="{BB962C8B-B14F-4D97-AF65-F5344CB8AC3E}">
        <p14:creationId xmlns:p14="http://schemas.microsoft.com/office/powerpoint/2010/main" val="76381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of Nazareth miracolo della pesca(1)">
            <a:hlinkClick r:id="" action="ppaction://media"/>
            <a:extLst>
              <a:ext uri="{FF2B5EF4-FFF2-40B4-BE49-F238E27FC236}">
                <a16:creationId xmlns:a16="http://schemas.microsoft.com/office/drawing/2014/main" id="{D7A98736-D846-4E69-B54A-3ABD69DFC7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3848" y="520262"/>
            <a:ext cx="8970580" cy="5754414"/>
          </a:xfrm>
        </p:spPr>
      </p:pic>
    </p:spTree>
    <p:extLst>
      <p:ext uri="{BB962C8B-B14F-4D97-AF65-F5344CB8AC3E}">
        <p14:creationId xmlns:p14="http://schemas.microsoft.com/office/powerpoint/2010/main" val="19913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53CE6-DB4E-4EB2-8DDC-222ED69E2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551793"/>
            <a:ext cx="11293200" cy="534450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Luca 5,1-11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1 Un giorno, mentre, levato in piedi, stava presso il lago di </a:t>
            </a:r>
            <a:r>
              <a:rPr lang="it-IT" sz="2400" dirty="0" err="1">
                <a:solidFill>
                  <a:schemeClr val="tx1"/>
                </a:solidFill>
              </a:rPr>
              <a:t>Genèsaret</a:t>
            </a:r>
            <a:r>
              <a:rPr lang="it-IT" sz="2400" dirty="0">
                <a:solidFill>
                  <a:schemeClr val="tx1"/>
                </a:solidFill>
              </a:rPr>
              <a:t> 2 e la folla gli faceva ressa intorno per ascoltare la parola di Dio, vide due barche ormeggiate alla sponda. I pescatori erano scesi e lavavano le reti. 3 Salì in una barca, che era di Simone, e lo pregò di scostarsi un poco da terra. Sedutosi, si mise ad ammaestrare le folle dalla barca.</a:t>
            </a:r>
          </a:p>
          <a:p>
            <a:r>
              <a:rPr lang="it-IT" sz="2400" dirty="0">
                <a:solidFill>
                  <a:schemeClr val="tx1"/>
                </a:solidFill>
              </a:rPr>
              <a:t>4 Quando ebbe finito di parlare, disse a Simone: «Prendi il largo e calate le reti per la pesca». 5 Simone rispose: «Maestro, abbiamo faticato tutta la notte e non abbiamo preso nulla; ma sulla tua parola getterò le reti»</a:t>
            </a:r>
          </a:p>
        </p:txBody>
      </p:sp>
    </p:spTree>
    <p:extLst>
      <p:ext uri="{BB962C8B-B14F-4D97-AF65-F5344CB8AC3E}">
        <p14:creationId xmlns:p14="http://schemas.microsoft.com/office/powerpoint/2010/main" val="238187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8DF8B6-7A79-4D26-9B74-02ECD658C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425670"/>
            <a:ext cx="11293200" cy="5092544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6</a:t>
            </a:r>
            <a:r>
              <a:rPr lang="it-IT" sz="2400" dirty="0">
                <a:solidFill>
                  <a:schemeClr val="tx1"/>
                </a:solidFill>
              </a:rPr>
              <a:t> E avendolo fatto, presero una quantità enorme di pesci e le reti si rompevano. </a:t>
            </a:r>
            <a:r>
              <a:rPr lang="it-IT" sz="2400" b="1" dirty="0">
                <a:solidFill>
                  <a:schemeClr val="tx1"/>
                </a:solidFill>
              </a:rPr>
              <a:t>7</a:t>
            </a:r>
            <a:r>
              <a:rPr lang="it-IT" sz="2400" dirty="0">
                <a:solidFill>
                  <a:schemeClr val="tx1"/>
                </a:solidFill>
              </a:rPr>
              <a:t> Allora fecero cenno ai compagni dell'altra barca, che venissero ad aiutarli. Essi vennero e riempirono tutte e due le barche al punto che quasi affondavano. </a:t>
            </a:r>
            <a:r>
              <a:rPr lang="it-IT" sz="2400" b="1" dirty="0">
                <a:solidFill>
                  <a:schemeClr val="tx1"/>
                </a:solidFill>
              </a:rPr>
              <a:t>8</a:t>
            </a:r>
            <a:r>
              <a:rPr lang="it-IT" sz="2400" dirty="0">
                <a:solidFill>
                  <a:schemeClr val="tx1"/>
                </a:solidFill>
              </a:rPr>
              <a:t> Al veder questo, Simon Pietro si gettò alle ginocchia di Gesù, dicendo: «Signore, allontanati da me che sono un peccatore». </a:t>
            </a:r>
            <a:r>
              <a:rPr lang="it-IT" sz="2400" b="1" dirty="0">
                <a:solidFill>
                  <a:schemeClr val="tx1"/>
                </a:solidFill>
              </a:rPr>
              <a:t>9</a:t>
            </a:r>
            <a:r>
              <a:rPr lang="it-IT" sz="2400" dirty="0">
                <a:solidFill>
                  <a:schemeClr val="tx1"/>
                </a:solidFill>
              </a:rPr>
              <a:t> Grande stupore infatti aveva preso lui e tutti quelli che erano insieme con lui per la pesca che avevano fatto; </a:t>
            </a:r>
            <a:r>
              <a:rPr lang="it-IT" sz="2400" b="1" dirty="0">
                <a:solidFill>
                  <a:schemeClr val="tx1"/>
                </a:solidFill>
              </a:rPr>
              <a:t>10</a:t>
            </a:r>
            <a:r>
              <a:rPr lang="it-IT" sz="2400" dirty="0">
                <a:solidFill>
                  <a:schemeClr val="tx1"/>
                </a:solidFill>
              </a:rPr>
              <a:t> così pure Giacomo e Giovanni, figli di </a:t>
            </a:r>
            <a:r>
              <a:rPr lang="it-IT" sz="2400" dirty="0" err="1">
                <a:solidFill>
                  <a:schemeClr val="tx1"/>
                </a:solidFill>
              </a:rPr>
              <a:t>Zebedèo</a:t>
            </a:r>
            <a:r>
              <a:rPr lang="it-IT" sz="2400" dirty="0">
                <a:solidFill>
                  <a:schemeClr val="tx1"/>
                </a:solidFill>
              </a:rPr>
              <a:t>, che erano soci di Simone. Gesù disse a Simone: «Non temere; d'ora in poi sarai pescatore di uomini». </a:t>
            </a:r>
            <a:r>
              <a:rPr lang="it-IT" sz="2400" b="1" dirty="0">
                <a:solidFill>
                  <a:schemeClr val="tx1"/>
                </a:solidFill>
              </a:rPr>
              <a:t>11</a:t>
            </a:r>
            <a:r>
              <a:rPr lang="it-IT" sz="2400" dirty="0">
                <a:solidFill>
                  <a:schemeClr val="tx1"/>
                </a:solidFill>
              </a:rPr>
              <a:t> Tirate le barche a terra, lasciarono tutto e lo seguirono.</a:t>
            </a:r>
          </a:p>
        </p:txBody>
      </p:sp>
    </p:spTree>
    <p:extLst>
      <p:ext uri="{BB962C8B-B14F-4D97-AF65-F5344CB8AC3E}">
        <p14:creationId xmlns:p14="http://schemas.microsoft.com/office/powerpoint/2010/main" val="283038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575738-4716-4E83-B371-53D7FFDC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1589316"/>
            <a:ext cx="4730496" cy="2351308"/>
          </a:xfrm>
        </p:spPr>
        <p:txBody>
          <a:bodyPr vert="horz" lIns="0" tIns="0" rIns="0" bIns="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400" dirty="0"/>
              <a:t>LA CHIAMATA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52A2FAB-FC9C-47C2-87CF-8E8C18909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04" y="892633"/>
            <a:ext cx="6559296" cy="48767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62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6186B9-8646-4741-B01D-C379E1A2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0"/>
          <a:stretch/>
        </p:blipFill>
        <p:spPr bwMode="auto">
          <a:xfrm>
            <a:off x="331076" y="882869"/>
            <a:ext cx="11587655" cy="4808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1753283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356</Words>
  <Application>Microsoft Office PowerPoint</Application>
  <PresentationFormat>Widescreen</PresentationFormat>
  <Paragraphs>13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Calibri Light</vt:lpstr>
      <vt:lpstr>ThinLineVTI</vt:lpstr>
      <vt:lpstr>La Palestina al tempo di Gesu’</vt:lpstr>
      <vt:lpstr>Presentazione standard di PowerPoint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CHIAMATA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Lago di Tiberiade</dc:title>
  <dc:creator>giancarlo quadri</dc:creator>
  <cp:lastModifiedBy>giancarlo quadri</cp:lastModifiedBy>
  <cp:revision>16</cp:revision>
  <dcterms:created xsi:type="dcterms:W3CDTF">2021-10-22T13:10:36Z</dcterms:created>
  <dcterms:modified xsi:type="dcterms:W3CDTF">2022-06-26T14:51:45Z</dcterms:modified>
</cp:coreProperties>
</file>